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2118-CE75-47E9-A1F7-04A0B548C0BB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C1ADB-4E92-4AF2-A62A-BB3F5B070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8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3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4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9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9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2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0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9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57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8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77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8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7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1ADB-4E92-4AF2-A62A-BB3F5B0706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9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4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6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4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5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4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9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0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5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2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0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AB03-9075-40B7-8D31-5E9B6A7D0908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D630-BAA0-43F1-BE21-82560B909C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8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6763" y="325435"/>
            <a:ext cx="8188035" cy="10822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Инструктивно-методическое совещание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преподавателей учебных предметов профессионального компонента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95" y="2625291"/>
            <a:ext cx="11504741" cy="2656571"/>
          </a:xfrm>
        </p:spPr>
        <p:txBody>
          <a:bodyPr>
            <a:normAutofit fontScale="85000" lnSpcReduction="20000"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порядок разработки и утверждения учебной программы учреждения образования по учебному предмету, модулю, практике </a:t>
            </a:r>
          </a:p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уровне 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специального образования </a:t>
            </a:r>
          </a:p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2023/2024 учебном году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7673" y="5777345"/>
            <a:ext cx="32003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2023 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08" y="166792"/>
            <a:ext cx="2530150" cy="25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80475"/>
            <a:ext cx="11827041" cy="64609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учебной программы преподаватель должен проанализировать содержание примерной учебной программы, распределение количества учебных часов по разделам и темам, предлагаемую тематику лабораторных, практических занятий. По результатам анализа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вноситься обоснованные изменения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количества учебных часов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и темам, в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программного учебного материала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последних достижений науки, культуры, техники и технологии, конкретного производства,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тематику лабораторных, практических занятий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уменьшения количества учебных часов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на их проведение. Количество учебных часов, отведенных на проведение лабораторных и практических занятий, может быть увеличено в учебной программе с сохранением общего количества учебных часов, выделенных примерным учебным планом по специальности на учебный предмет, модуль. </a:t>
            </a:r>
          </a:p>
        </p:txBody>
      </p:sp>
    </p:spTree>
    <p:extLst>
      <p:ext uri="{BB962C8B-B14F-4D97-AF65-F5344CB8AC3E}">
        <p14:creationId xmlns:p14="http://schemas.microsoft.com/office/powerpoint/2010/main" val="26727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80475"/>
            <a:ext cx="11827041" cy="646095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Актуализацию содержания учебных программ, учебных программ по практике необходимо осуществлять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реже одного раза в два года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организаций – заказчиков кадров, изменениями в технологиях, применяемых в соответствующей сфере экономики и нормативном правовом обеспечении вида экономической деятельности, для которого осуществляется подготовка кадров.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программа, учебная программа по практике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обсуждаются на заседании предметной (цикловой) комиссии, совете учреждения образования и утверждаются руководителем учреждения образования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по согласованию с учредителем может вносить корректировки в шаблоны учебных программ учреждения образования, не противоречащие законодательству. </a:t>
            </a:r>
          </a:p>
        </p:txBody>
      </p:sp>
    </p:spTree>
    <p:extLst>
      <p:ext uri="{BB962C8B-B14F-4D97-AF65-F5344CB8AC3E}">
        <p14:creationId xmlns:p14="http://schemas.microsoft.com/office/powerpoint/2010/main" val="137663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538" y="258679"/>
            <a:ext cx="9698141" cy="63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864893"/>
            <a:ext cx="11827041" cy="48246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 № 1 уч. занятие № 32; ОКР № 2 уч. занятие № 68; ОКР № 3 уч. занятие № 104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в соответствии с учебной программой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 по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 предмету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 механика», утвержденной директором колледжа 15.08.2023</a:t>
            </a:r>
          </a:p>
          <a:p>
            <a:pPr algn="just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7"/>
            <a:ext cx="11827041" cy="16603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КТП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6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215921"/>
            <a:ext cx="11827041" cy="5473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 Кодекса Республики Беларусь об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Учебно-программная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образовательных программ среднего специального образования включает в себя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планы и учебные программы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подразделяются на: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примерные учебные программы по учебным предметам, модулям, практике;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учебные программы учреждений образования по учебным предметам, модулям, практике;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экспериментальные учебные программы учреждений образования по учебным предметам, модулям, практике;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учебные программы факультативных занятий.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8"/>
            <a:ext cx="11827041" cy="80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обеспечение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215921"/>
            <a:ext cx="11827041" cy="5473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 Кодекса Республики Беларусь об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образования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предмету,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предмету, модулю профессионального компонента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 по специальности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образования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реализующим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среднего специального образования,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стандарта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специального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специальности,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образования по специальности,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программы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предмету, модулю при ее наличии 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руководителем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8"/>
            <a:ext cx="11827041" cy="80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обеспечение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215921"/>
            <a:ext cx="11827041" cy="5473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 Кодекса Республики Беларусь об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Учебная программа учреждения образования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практике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профессионального компонента учебного плана учреждения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учреждением образования, реализующим образовательные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среднего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образования, на основе соответствующего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стандарта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специального образования по специальности, учебного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учреждения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 специальности, примерной учебной программы по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при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наличии и утверждается его руководителем.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8"/>
            <a:ext cx="11827041" cy="80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обеспечение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215921"/>
            <a:ext cx="11827041" cy="5473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 Кодекса Республики Беларусь об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Учебная программа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факультативного занятия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факультативного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занятия, время на его проведение, основные требования 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учебной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Учебные программы факультативных занятий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учреждением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утверждаются его руководителем.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8"/>
            <a:ext cx="11827041" cy="80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обеспечение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215921"/>
            <a:ext cx="11827041" cy="5473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ПО РАЗРАБОТКЕ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УЧЕБНО-ПРОГРАММНОЙ ДОКУМЕНТАЦИИ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СРЕДНЕГО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2023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8"/>
            <a:ext cx="11827041" cy="80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737" t="8589" r="5501" b="4980"/>
          <a:stretch/>
        </p:blipFill>
        <p:spPr>
          <a:xfrm>
            <a:off x="321276" y="3606936"/>
            <a:ext cx="5358245" cy="2966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8195" t="9477" r="7244" b="5224"/>
          <a:stretch/>
        </p:blipFill>
        <p:spPr>
          <a:xfrm>
            <a:off x="6388444" y="3606937"/>
            <a:ext cx="5449330" cy="2966857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544779" y="532576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40180" y="3871107"/>
            <a:ext cx="82127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215921"/>
            <a:ext cx="11827041" cy="5473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8"/>
            <a:ext cx="11827041" cy="80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544779" y="532576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5142" t="8531" r="4446" b="5489"/>
          <a:stretch/>
        </p:blipFill>
        <p:spPr>
          <a:xfrm>
            <a:off x="1977081" y="1215920"/>
            <a:ext cx="8760940" cy="4684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069" y="1782815"/>
            <a:ext cx="82127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864893"/>
            <a:ext cx="11827041" cy="48246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 учреждения образования по учебному предмету, модулю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учебной программы по учебному предмету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модулю при ее наличии и утверждается его руководителем.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примерной учебной программы по учебному предмету, модулю, учебная программа разрабатывается на основе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примерных тематических планов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приложением к примерному учебному плану по специальности.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7"/>
            <a:ext cx="11827041" cy="16603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</a:t>
            </a:r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разрабатывается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505" y="1864893"/>
            <a:ext cx="11827041" cy="48246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лист; </a:t>
            </a:r>
          </a:p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записка; </a:t>
            </a:r>
          </a:p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план; </a:t>
            </a:r>
          </a:p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программы; </a:t>
            </a:r>
          </a:p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результатов учебной деятельности учащихся, курсантов; </a:t>
            </a:r>
          </a:p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оснащения кабинета (лаборатории); </a:t>
            </a:r>
          </a:p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505" y="204537"/>
            <a:ext cx="11827041" cy="16603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 должна иметь следующую структуру</a:t>
            </a:r>
          </a:p>
        </p:txBody>
      </p:sp>
    </p:spTree>
    <p:extLst>
      <p:ext uri="{BB962C8B-B14F-4D97-AF65-F5344CB8AC3E}">
        <p14:creationId xmlns:p14="http://schemas.microsoft.com/office/powerpoint/2010/main" val="2475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692</Words>
  <Application>Microsoft Office PowerPoint</Application>
  <PresentationFormat>Широкоэкранный</PresentationFormat>
  <Paragraphs>67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Инструктивно-методическое совещание  для преподавателей учебных предметов профессионального компонента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УО "Копыльский государственный колледж"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 профессионального мастерства педагогических работников и учащихся учреждений профессионально-технического и среднего специального образования  по компетенции «Электромонтаж»</dc:title>
  <dc:creator>УО "Копыльский государственный колледж"</dc:creator>
  <cp:lastModifiedBy>УО "Копыльский государственный колледж"</cp:lastModifiedBy>
  <cp:revision>34</cp:revision>
  <dcterms:created xsi:type="dcterms:W3CDTF">2022-04-13T09:58:09Z</dcterms:created>
  <dcterms:modified xsi:type="dcterms:W3CDTF">2023-10-05T20:36:29Z</dcterms:modified>
</cp:coreProperties>
</file>